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cgai.udg.mx/pea2023a" TargetMode="External"/><Relationship Id="rId2" Type="http://schemas.openxmlformats.org/officeDocument/2006/relationships/hyperlink" Target="http://www.cucei.udg.mx/es/servicios/becas-y-convocatorias/programa-de-estancias-academicas-pea-202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342128" y="2503203"/>
            <a:ext cx="9755187" cy="550333"/>
          </a:xfrm>
        </p:spPr>
        <p:txBody>
          <a:bodyPr/>
          <a:lstStyle/>
          <a:p>
            <a:r>
              <a:rPr lang="es-MX" altLang="es-MX" sz="2400" cap="none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Dirigido a estudiantes de nivel licenciatura y posgrado (con situación de activo y regular) del Centro Universitario que deseen realizar una estancia académica </a:t>
            </a:r>
            <a:r>
              <a:rPr lang="es-MX" altLang="es-MX" sz="2400" b="1" cap="none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cursar asignaturas</a:t>
            </a:r>
            <a:r>
              <a:rPr lang="es-MX" altLang="es-MX" sz="2400" cap="none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una Institución socia durante el ciclo 2023-A. </a:t>
            </a:r>
            <a:endParaRPr lang="es-MX" sz="2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 rot="21420000">
            <a:off x="162120" y="457689"/>
            <a:ext cx="11110799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 de Estancias Académicas (PEA) 2023A </a:t>
            </a: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2"/>
              </a:rPr>
              <a:t>http://www.cucei.udg.mx/es/servicios/becas-y-convocatorias/programa-de-estancias-academicas-pea-2023</a:t>
            </a:r>
            <a:b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endParaRPr kumimoji="0" lang="es-MX" altLang="es-MX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endParaRPr kumimoji="0" lang="es-MX" altLang="es-MX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3"/>
              </a:rPr>
              <a:t>http://www.ci.cgai.udg.mx/pea2023a</a:t>
            </a:r>
            <a:endParaRPr kumimoji="0" lang="es-MX" altLang="es-MX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895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FF744E-5876-E4EE-0BF2-5D930F5F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1593" y="-918624"/>
            <a:ext cx="6497106" cy="8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3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</TotalTime>
  <Words>80</Words>
  <Application>Microsoft Macintosh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 Programa de Estancias Académicas (PEA) 2023A   http://www.cucei.udg.mx/es/servicios/becas-y-convocatorias/programa-de-estancias-academicas-pea-2023    http://www.ci.cgai.udg.mx/pea2023a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Programa de Estancias Académicas (PEA) 2023A   http://www.cucei.udg.mx/es/servicios/becas-y-convocatorias/programa-de-estancias-academicas-pea-2023    http://www.ci.cgai.udg.mx/pea2023a</dc:title>
  <dc:creator>Usuario de Windows</dc:creator>
  <cp:lastModifiedBy>Microsoft Office User</cp:lastModifiedBy>
  <cp:revision>2</cp:revision>
  <dcterms:created xsi:type="dcterms:W3CDTF">2022-08-26T15:48:42Z</dcterms:created>
  <dcterms:modified xsi:type="dcterms:W3CDTF">2023-10-21T20:04:21Z</dcterms:modified>
</cp:coreProperties>
</file>