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11700"/>
  <p:notesSz cx="9144000" cy="6858000"/>
  <p:defaultTextStyle>
    <a:defPPr>
      <a:defRPr lang="fr-FR"/>
    </a:defPPr>
    <a:lvl1pPr marL="0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87977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175943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263920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351887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439863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527830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615806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703773" algn="l" defTabSz="208797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25" d="100"/>
          <a:sy n="25" d="100"/>
        </p:scale>
        <p:origin x="3372" y="30"/>
      </p:cViewPr>
      <p:guideLst>
        <p:guide orient="horz" pos="13484"/>
        <p:guide pos="9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8C626-C0E4-7248-89A1-FFC963360BC2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2125A-CAE6-8741-A12E-4E4DC651FEF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41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618C9-C59E-E34C-B247-964616514E8D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14350"/>
            <a:ext cx="18192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94E26-9C88-D348-A1B4-5D009D07BCB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70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94E26-9C88-D348-A1B4-5D009D07BC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64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644" y="13299385"/>
            <a:ext cx="25733936" cy="9176762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288" y="24259966"/>
            <a:ext cx="21192648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07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18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9215" y="1070297"/>
            <a:ext cx="2254868" cy="22793262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9336" y="1070297"/>
            <a:ext cx="6265288" cy="227932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1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3764" y="10027891"/>
            <a:ext cx="27247695" cy="282537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697240" y="39718603"/>
            <a:ext cx="7064219" cy="2279326"/>
          </a:xfrm>
        </p:spPr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5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540" y="27510481"/>
            <a:ext cx="25733936" cy="850288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540" y="18145423"/>
            <a:ext cx="25733936" cy="936505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8797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17594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2639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83518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1043986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252783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461580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670377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67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9341" y="6233469"/>
            <a:ext cx="4257453" cy="17630090"/>
          </a:xfrm>
        </p:spPr>
        <p:txBody>
          <a:bodyPr/>
          <a:lstStyle>
            <a:lvl1pPr>
              <a:defRPr sz="13000"/>
            </a:lvl1pPr>
            <a:lvl2pPr>
              <a:defRPr sz="11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61375" y="6233469"/>
            <a:ext cx="4262703" cy="17630090"/>
          </a:xfrm>
        </p:spPr>
        <p:txBody>
          <a:bodyPr/>
          <a:lstStyle>
            <a:lvl1pPr>
              <a:defRPr sz="13000"/>
            </a:lvl1pPr>
            <a:lvl2pPr>
              <a:defRPr sz="11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66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4" y="1714453"/>
            <a:ext cx="27247695" cy="71352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4" y="9583088"/>
            <a:ext cx="13376809" cy="399377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77" indent="0">
              <a:buNone/>
              <a:defRPr sz="9000" b="1"/>
            </a:lvl2pPr>
            <a:lvl3pPr marL="4175943" indent="0">
              <a:buNone/>
              <a:defRPr sz="8000" b="1"/>
            </a:lvl3pPr>
            <a:lvl4pPr marL="6263920" indent="0">
              <a:buNone/>
              <a:defRPr sz="7000" b="1"/>
            </a:lvl4pPr>
            <a:lvl5pPr marL="8351887" indent="0">
              <a:buNone/>
              <a:defRPr sz="7000" b="1"/>
            </a:lvl5pPr>
            <a:lvl6pPr marL="10439863" indent="0">
              <a:buNone/>
              <a:defRPr sz="7000" b="1"/>
            </a:lvl6pPr>
            <a:lvl7pPr marL="12527830" indent="0">
              <a:buNone/>
              <a:defRPr sz="7000" b="1"/>
            </a:lvl7pPr>
            <a:lvl8pPr marL="14615806" indent="0">
              <a:buNone/>
              <a:defRPr sz="7000" b="1"/>
            </a:lvl8pPr>
            <a:lvl9pPr marL="16703773" indent="0">
              <a:buNone/>
              <a:defRPr sz="70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764" y="13576858"/>
            <a:ext cx="13376809" cy="24666277"/>
          </a:xfrm>
        </p:spPr>
        <p:txBody>
          <a:bodyPr/>
          <a:lstStyle>
            <a:lvl1pPr>
              <a:defRPr sz="11000"/>
            </a:lvl1pPr>
            <a:lvl2pPr>
              <a:defRPr sz="9000"/>
            </a:lvl2pPr>
            <a:lvl3pPr>
              <a:defRPr sz="80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79394" y="9583088"/>
            <a:ext cx="13382060" cy="399377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77" indent="0">
              <a:buNone/>
              <a:defRPr sz="9000" b="1"/>
            </a:lvl2pPr>
            <a:lvl3pPr marL="4175943" indent="0">
              <a:buNone/>
              <a:defRPr sz="8000" b="1"/>
            </a:lvl3pPr>
            <a:lvl4pPr marL="6263920" indent="0">
              <a:buNone/>
              <a:defRPr sz="7000" b="1"/>
            </a:lvl4pPr>
            <a:lvl5pPr marL="8351887" indent="0">
              <a:buNone/>
              <a:defRPr sz="7000" b="1"/>
            </a:lvl5pPr>
            <a:lvl6pPr marL="10439863" indent="0">
              <a:buNone/>
              <a:defRPr sz="7000" b="1"/>
            </a:lvl6pPr>
            <a:lvl7pPr marL="12527830" indent="0">
              <a:buNone/>
              <a:defRPr sz="7000" b="1"/>
            </a:lvl7pPr>
            <a:lvl8pPr marL="14615806" indent="0">
              <a:buNone/>
              <a:defRPr sz="7000" b="1"/>
            </a:lvl8pPr>
            <a:lvl9pPr marL="16703773" indent="0">
              <a:buNone/>
              <a:defRPr sz="70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79394" y="13576858"/>
            <a:ext cx="13382060" cy="24666277"/>
          </a:xfrm>
        </p:spPr>
        <p:txBody>
          <a:bodyPr/>
          <a:lstStyle>
            <a:lvl1pPr>
              <a:defRPr sz="11000"/>
            </a:lvl1pPr>
            <a:lvl2pPr>
              <a:defRPr sz="9000"/>
            </a:lvl2pPr>
            <a:lvl3pPr>
              <a:defRPr sz="80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37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34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56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59" y="1704551"/>
            <a:ext cx="9960341" cy="725420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6769" y="1704546"/>
            <a:ext cx="16924685" cy="36538599"/>
          </a:xfrm>
        </p:spPr>
        <p:txBody>
          <a:bodyPr/>
          <a:lstStyle>
            <a:lvl1pPr>
              <a:defRPr sz="15000"/>
            </a:lvl1pPr>
            <a:lvl2pPr>
              <a:defRPr sz="13000"/>
            </a:lvl2pPr>
            <a:lvl3pPr>
              <a:defRPr sz="11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759" y="8958753"/>
            <a:ext cx="9960341" cy="29284397"/>
          </a:xfrm>
        </p:spPr>
        <p:txBody>
          <a:bodyPr/>
          <a:lstStyle>
            <a:lvl1pPr marL="0" indent="0">
              <a:buNone/>
              <a:defRPr sz="6000"/>
            </a:lvl1pPr>
            <a:lvl2pPr marL="2087977" indent="0">
              <a:buNone/>
              <a:defRPr sz="5000"/>
            </a:lvl2pPr>
            <a:lvl3pPr marL="4175943" indent="0">
              <a:buNone/>
              <a:defRPr sz="5000"/>
            </a:lvl3pPr>
            <a:lvl4pPr marL="6263920" indent="0">
              <a:buNone/>
              <a:defRPr sz="4000"/>
            </a:lvl4pPr>
            <a:lvl5pPr marL="8351887" indent="0">
              <a:buNone/>
              <a:defRPr sz="4000"/>
            </a:lvl5pPr>
            <a:lvl6pPr marL="10439863" indent="0">
              <a:buNone/>
              <a:defRPr sz="4000"/>
            </a:lvl6pPr>
            <a:lvl7pPr marL="12527830" indent="0">
              <a:buNone/>
              <a:defRPr sz="4000"/>
            </a:lvl7pPr>
            <a:lvl8pPr marL="14615806" indent="0">
              <a:buNone/>
              <a:defRPr sz="4000"/>
            </a:lvl8pPr>
            <a:lvl9pPr marL="1670377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58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150" y="29968190"/>
            <a:ext cx="18165130" cy="353791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34150" y="3825305"/>
            <a:ext cx="18165130" cy="25687020"/>
          </a:xfrm>
        </p:spPr>
        <p:txBody>
          <a:bodyPr/>
          <a:lstStyle>
            <a:lvl1pPr marL="0" indent="0">
              <a:buNone/>
              <a:defRPr sz="15000"/>
            </a:lvl1pPr>
            <a:lvl2pPr marL="2087977" indent="0">
              <a:buNone/>
              <a:defRPr sz="13000"/>
            </a:lvl2pPr>
            <a:lvl3pPr marL="4175943" indent="0">
              <a:buNone/>
              <a:defRPr sz="11000"/>
            </a:lvl3pPr>
            <a:lvl4pPr marL="6263920" indent="0">
              <a:buNone/>
              <a:defRPr sz="9000"/>
            </a:lvl4pPr>
            <a:lvl5pPr marL="8351887" indent="0">
              <a:buNone/>
              <a:defRPr sz="9000"/>
            </a:lvl5pPr>
            <a:lvl6pPr marL="10439863" indent="0">
              <a:buNone/>
              <a:defRPr sz="9000"/>
            </a:lvl6pPr>
            <a:lvl7pPr marL="12527830" indent="0">
              <a:buNone/>
              <a:defRPr sz="9000"/>
            </a:lvl7pPr>
            <a:lvl8pPr marL="14615806" indent="0">
              <a:buNone/>
              <a:defRPr sz="9000"/>
            </a:lvl8pPr>
            <a:lvl9pPr marL="16703773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150" y="33506100"/>
            <a:ext cx="18165130" cy="5024430"/>
          </a:xfrm>
        </p:spPr>
        <p:txBody>
          <a:bodyPr/>
          <a:lstStyle>
            <a:lvl1pPr marL="0" indent="0">
              <a:buNone/>
              <a:defRPr sz="6000"/>
            </a:lvl1pPr>
            <a:lvl2pPr marL="2087977" indent="0">
              <a:buNone/>
              <a:defRPr sz="5000"/>
            </a:lvl2pPr>
            <a:lvl3pPr marL="4175943" indent="0">
              <a:buNone/>
              <a:defRPr sz="5000"/>
            </a:lvl3pPr>
            <a:lvl4pPr marL="6263920" indent="0">
              <a:buNone/>
              <a:defRPr sz="4000"/>
            </a:lvl4pPr>
            <a:lvl5pPr marL="8351887" indent="0">
              <a:buNone/>
              <a:defRPr sz="4000"/>
            </a:lvl5pPr>
            <a:lvl6pPr marL="10439863" indent="0">
              <a:buNone/>
              <a:defRPr sz="4000"/>
            </a:lvl6pPr>
            <a:lvl7pPr marL="12527830" indent="0">
              <a:buNone/>
              <a:defRPr sz="4000"/>
            </a:lvl7pPr>
            <a:lvl8pPr marL="14615806" indent="0">
              <a:buNone/>
              <a:defRPr sz="4000"/>
            </a:lvl8pPr>
            <a:lvl9pPr marL="1670377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5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764" y="4568555"/>
            <a:ext cx="27247695" cy="4281185"/>
          </a:xfrm>
          <a:prstGeom prst="rect">
            <a:avLst/>
          </a:prstGeom>
        </p:spPr>
        <p:txBody>
          <a:bodyPr vert="horz" lIns="417599" tIns="208800" rIns="417599" bIns="20880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4" y="9989404"/>
            <a:ext cx="27247695" cy="28253741"/>
          </a:xfrm>
          <a:prstGeom prst="rect">
            <a:avLst/>
          </a:prstGeom>
        </p:spPr>
        <p:txBody>
          <a:bodyPr vert="horz" lIns="417599" tIns="208800" rIns="417599" bIns="20880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764" y="39680116"/>
            <a:ext cx="7064219" cy="2279326"/>
          </a:xfrm>
          <a:prstGeom prst="rect">
            <a:avLst/>
          </a:prstGeom>
        </p:spPr>
        <p:txBody>
          <a:bodyPr vert="horz" lIns="417599" tIns="208800" rIns="417599" bIns="208800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FC7B-9EE8-7144-9709-4F30DF7AB109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4036" y="39680116"/>
            <a:ext cx="9587151" cy="2279326"/>
          </a:xfrm>
          <a:prstGeom prst="rect">
            <a:avLst/>
          </a:prstGeom>
        </p:spPr>
        <p:txBody>
          <a:bodyPr vert="horz" lIns="417599" tIns="208800" rIns="417599" bIns="208800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97240" y="39680116"/>
            <a:ext cx="7064219" cy="2279326"/>
          </a:xfrm>
          <a:prstGeom prst="rect">
            <a:avLst/>
          </a:prstGeom>
        </p:spPr>
        <p:txBody>
          <a:bodyPr vert="horz" lIns="417599" tIns="208800" rIns="417599" bIns="208800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5D4C-5D76-164E-9145-0906D3A102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2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7977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77" indent="-1565977" algn="l" defTabSz="2087977" rtl="0" eaLnBrk="1" latinLnBrk="0" hangingPunct="1">
        <a:spcBef>
          <a:spcPct val="20000"/>
        </a:spcBef>
        <a:buFont typeface="Arial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55" indent="-1304978" algn="l" defTabSz="2087977" rtl="0" eaLnBrk="1" latinLnBrk="0" hangingPunct="1">
        <a:spcBef>
          <a:spcPct val="20000"/>
        </a:spcBef>
        <a:buFont typeface="Arial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932" indent="-1043988" algn="l" defTabSz="2087977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898" indent="-1043988" algn="l" defTabSz="2087977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875" indent="-1043988" algn="l" defTabSz="2087977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842" indent="-1043988" algn="l" defTabSz="2087977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818" indent="-1043988" algn="l" defTabSz="2087977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785" indent="-1043988" algn="l" defTabSz="2087977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761" indent="-1043988" algn="l" defTabSz="2087977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77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943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920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887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863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830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806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773" algn="l" defTabSz="208797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Texto, Carta">
            <a:extLst>
              <a:ext uri="{FF2B5EF4-FFF2-40B4-BE49-F238E27FC236}">
                <a16:creationId xmlns:a16="http://schemas.microsoft.com/office/drawing/2014/main" id="{80A87EFE-A73D-FD3C-01EE-D3C0DF706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86700"/>
            <a:ext cx="30275213" cy="5126082"/>
          </a:xfrm>
          <a:prstGeom prst="rect">
            <a:avLst/>
          </a:prstGeom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4517350"/>
            <a:ext cx="29712415" cy="1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5020" tIns="127507" rIns="255020" bIns="127507">
            <a:spAutoFit/>
          </a:bodyPr>
          <a:lstStyle>
            <a:lvl1pPr defTabSz="1474788">
              <a:defRPr sz="2400">
                <a:solidFill>
                  <a:schemeClr val="tx1"/>
                </a:solidFill>
                <a:latin typeface="Arial" charset="0"/>
              </a:defRPr>
            </a:lvl1pPr>
            <a:lvl2pPr marL="458788" defTabSz="1474788"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47478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73188" defTabSz="1474788"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474788"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 dirty="0">
                <a:solidFill>
                  <a:schemeClr val="tx2"/>
                </a:solidFill>
              </a:rPr>
              <a:t>TITLE of your Poster</a:t>
            </a:r>
          </a:p>
        </p:txBody>
      </p:sp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1515210" y="7360543"/>
            <a:ext cx="26660995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45 Light" panose="020B0403020202020204" pitchFamily="34" charset="0"/>
              </a:rPr>
              <a:t>Author’s name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45 Light" panose="020B0403020202020204" pitchFamily="34" charset="0"/>
              </a:rPr>
              <a:t>Université Sorbonne Paris Nord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45 Light" panose="020B0403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3600" b="1" i="1" dirty="0">
                <a:solidFill>
                  <a:srgbClr val="3366FF"/>
                </a:solidFill>
                <a:latin typeface="Helvetica 45 Light" panose="020B0403020202020204" pitchFamily="34" charset="0"/>
              </a:rPr>
              <a:t>EMAILS</a:t>
            </a:r>
          </a:p>
          <a:p>
            <a:pPr algn="ctr"/>
            <a:endParaRPr lang="en-US" sz="4000" dirty="0">
              <a:latin typeface="Helvetica 45 Light" panose="020B0403020202020204" pitchFamily="34" charset="0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1207432" y="20843231"/>
            <a:ext cx="13149262" cy="8255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Arial Black" charset="0"/>
              </a:rPr>
              <a:t>Our approach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1207432" y="22108513"/>
            <a:ext cx="13150850" cy="8894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6" tIns="45695" rIns="91386" bIns="45695">
            <a:spAutoFit/>
          </a:bodyPr>
          <a:lstStyle>
            <a:lvl1pPr marL="1562100" indent="-15621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019300" indent="-15621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2476500" indent="-15621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933700" indent="-15621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3390900" indent="-15621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848100" indent="-15621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4305300" indent="-15621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4762500" indent="-15621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5219700" indent="-15621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marL="0" indent="0" algn="just" eaLnBrk="1" hangingPunct="1"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1483460" y="32208290"/>
            <a:ext cx="26812081" cy="8239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fr-FR" sz="4800" b="1" dirty="0"/>
              <a:t>Conclusion and Perspectives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1483460" y="33179919"/>
            <a:ext cx="26812081" cy="7608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</a:pPr>
            <a:endParaRPr lang="fr-FR" sz="4400" dirty="0">
              <a:latin typeface="Arial Narrow" charset="0"/>
            </a:endParaRP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1244798" y="10856439"/>
            <a:ext cx="13149262" cy="8309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800" b="1" dirty="0" err="1">
                <a:latin typeface="Arial Black" charset="0"/>
              </a:rPr>
              <a:t>Context</a:t>
            </a:r>
            <a:endParaRPr lang="fr-FR" sz="4800" b="1" dirty="0">
              <a:latin typeface="Arial Black" charset="0"/>
            </a:endParaRP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1244798" y="11821555"/>
            <a:ext cx="13150850" cy="78790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9FEFDBD6-3561-98AE-C052-D34413CCC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7091" y="30410976"/>
            <a:ext cx="13150850" cy="823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800" b="1" dirty="0">
                <a:latin typeface="Arial Black" charset="0"/>
              </a:rPr>
              <a:t>Titre figure</a:t>
            </a:r>
          </a:p>
        </p:txBody>
      </p:sp>
      <p:sp>
        <p:nvSpPr>
          <p:cNvPr id="3" name="Text Box 43">
            <a:extLst>
              <a:ext uri="{FF2B5EF4-FFF2-40B4-BE49-F238E27FC236}">
                <a16:creationId xmlns:a16="http://schemas.microsoft.com/office/drawing/2014/main" id="{C6B53744-D833-978A-0476-5F98AAECE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2406" y="10889602"/>
            <a:ext cx="13149262" cy="8309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800" b="1" dirty="0">
                <a:latin typeface="Arial Black" charset="0"/>
              </a:rPr>
              <a:t>Challenges</a:t>
            </a:r>
          </a:p>
        </p:txBody>
      </p:sp>
      <p:sp>
        <p:nvSpPr>
          <p:cNvPr id="5" name="Text Box 46">
            <a:extLst>
              <a:ext uri="{FF2B5EF4-FFF2-40B4-BE49-F238E27FC236}">
                <a16:creationId xmlns:a16="http://schemas.microsoft.com/office/drawing/2014/main" id="{79225495-7EB9-F07F-E31C-A75F985D9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2406" y="11854718"/>
            <a:ext cx="13150850" cy="78790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6" tIns="45695" rIns="91386" bIns="45695">
            <a:spAutoFit/>
          </a:bodyPr>
          <a:lstStyle>
            <a:lvl1pPr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73538" eaLnBrk="0" hangingPunct="0"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7353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4400" dirty="0">
              <a:latin typeface="Arial Narrow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F25099E-B161-C355-EA6A-00330550FE4F}"/>
              </a:ext>
            </a:extLst>
          </p:cNvPr>
          <p:cNvSpPr txBox="1"/>
          <p:nvPr/>
        </p:nvSpPr>
        <p:spPr>
          <a:xfrm>
            <a:off x="21161829" y="24023350"/>
            <a:ext cx="3396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FIGURE</a:t>
            </a:r>
          </a:p>
        </p:txBody>
      </p:sp>
    </p:spTree>
    <p:extLst>
      <p:ext uri="{BB962C8B-B14F-4D97-AF65-F5344CB8AC3E}">
        <p14:creationId xmlns:p14="http://schemas.microsoft.com/office/powerpoint/2010/main" val="1065849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6476</TotalTime>
  <Words>22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Helvetica 45 Light</vt:lpstr>
      <vt:lpstr>Thème Office</vt:lpstr>
      <vt:lpstr>Presentación de PowerPoint</vt:lpstr>
    </vt:vector>
  </TitlesOfParts>
  <Company>L2TI - Institut Galile√©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Gladys Diaz Salas</dc:creator>
  <cp:lastModifiedBy>Irene Gómez Jiménez</cp:lastModifiedBy>
  <cp:revision>115</cp:revision>
  <cp:lastPrinted>2016-09-28T11:25:54Z</cp:lastPrinted>
  <dcterms:created xsi:type="dcterms:W3CDTF">2016-09-22T16:02:32Z</dcterms:created>
  <dcterms:modified xsi:type="dcterms:W3CDTF">2023-07-17T20:44:05Z</dcterms:modified>
</cp:coreProperties>
</file>