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6"/>
    <a:srgbClr val="000070"/>
    <a:srgbClr val="260F57"/>
    <a:srgbClr val="0000C4"/>
    <a:srgbClr val="DF371C"/>
    <a:srgbClr val="FED700"/>
    <a:srgbClr val="00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4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4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5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99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3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4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8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5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18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7570-294C-4B07-880E-28101199F436}" type="datetimeFigureOut">
              <a:rPr lang="en-US" smtClean="0"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7F5B9-7C63-4805-AA82-BDF5FC6C40E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8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>
            <a:extLst>
              <a:ext uri="{FF2B5EF4-FFF2-40B4-BE49-F238E27FC236}">
                <a16:creationId xmlns:a16="http://schemas.microsoft.com/office/drawing/2014/main" id="{369B7A8A-A50A-4AC3-8763-405DC33E5336}"/>
              </a:ext>
            </a:extLst>
          </p:cNvPr>
          <p:cNvGrpSpPr/>
          <p:nvPr/>
        </p:nvGrpSpPr>
        <p:grpSpPr>
          <a:xfrm>
            <a:off x="0" y="0"/>
            <a:ext cx="9144000" cy="6376737"/>
            <a:chOff x="0" y="0"/>
            <a:chExt cx="9144000" cy="6376737"/>
          </a:xfrm>
        </p:grpSpPr>
        <p:pic>
          <p:nvPicPr>
            <p:cNvPr id="7" name="Imagen 6" descr="Imagen de la pantalla de un computador&#10;&#10;Descripción generada automáticamente con confianza media">
              <a:extLst>
                <a:ext uri="{FF2B5EF4-FFF2-40B4-BE49-F238E27FC236}">
                  <a16:creationId xmlns:a16="http://schemas.microsoft.com/office/drawing/2014/main" id="{6CB7ACBA-2B36-4D71-AB21-D80E87D1C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376737"/>
            </a:xfrm>
            <a:prstGeom prst="roundRect">
              <a:avLst>
                <a:gd name="adj" fmla="val 4036"/>
              </a:avLst>
            </a:prstGeom>
            <a:effectLst>
              <a:softEdge rad="0"/>
            </a:effectLst>
          </p:spPr>
        </p:pic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52BF8190-66D1-44A8-8819-DDBE6FFA665E}"/>
                </a:ext>
              </a:extLst>
            </p:cNvPr>
            <p:cNvSpPr/>
            <p:nvPr/>
          </p:nvSpPr>
          <p:spPr>
            <a:xfrm>
              <a:off x="0" y="0"/>
              <a:ext cx="9144000" cy="6376737"/>
            </a:xfrm>
            <a:prstGeom prst="roundRect">
              <a:avLst>
                <a:gd name="adj" fmla="val 3873"/>
              </a:avLst>
            </a:prstGeom>
            <a:solidFill>
              <a:schemeClr val="dk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7D50C9D-4F7E-4FB4-93FD-2757B012E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72319"/>
            <a:ext cx="7772400" cy="165576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MX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Modular Project </a:t>
            </a:r>
            <a:r>
              <a:rPr lang="es-MX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Presentation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CD9DF3A-C857-4C42-BE50-3F7C7F8FE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MX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Segoe UI" panose="020B0502040204020203" pitchFamily="34" charset="0"/>
              </a:rPr>
              <a:t>PROJECT’S NAME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Segoe UI" panose="020B0502040204020203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6EAE2D0A-8685-49E6-B4C7-B3DE641C7BE1}"/>
              </a:ext>
            </a:extLst>
          </p:cNvPr>
          <p:cNvGrpSpPr/>
          <p:nvPr/>
        </p:nvGrpSpPr>
        <p:grpSpPr>
          <a:xfrm>
            <a:off x="0" y="6136104"/>
            <a:ext cx="9144000" cy="721896"/>
            <a:chOff x="0" y="6104020"/>
            <a:chExt cx="9144000" cy="753980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FD3B46C-31C5-4740-A2E3-284B9483923D}"/>
                </a:ext>
              </a:extLst>
            </p:cNvPr>
            <p:cNvSpPr/>
            <p:nvPr/>
          </p:nvSpPr>
          <p:spPr>
            <a:xfrm>
              <a:off x="0" y="6104020"/>
              <a:ext cx="9144000" cy="386933"/>
            </a:xfrm>
            <a:prstGeom prst="rect">
              <a:avLst/>
            </a:prstGeom>
            <a:gradFill>
              <a:gsLst>
                <a:gs pos="0">
                  <a:srgbClr val="000070"/>
                </a:gs>
                <a:gs pos="100000">
                  <a:srgbClr val="0000CC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</a:gradFill>
            <a:ln>
              <a:solidFill>
                <a:schemeClr val="lt1">
                  <a:alpha val="0"/>
                </a:schemeClr>
              </a:solidFill>
              <a:miter lim="800000"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AB918F5C-D948-4A73-8E92-FCEB7573AD34}"/>
                </a:ext>
              </a:extLst>
            </p:cNvPr>
            <p:cNvSpPr/>
            <p:nvPr/>
          </p:nvSpPr>
          <p:spPr>
            <a:xfrm>
              <a:off x="0" y="6113963"/>
              <a:ext cx="9144000" cy="744037"/>
            </a:xfrm>
            <a:prstGeom prst="roundRect">
              <a:avLst>
                <a:gd name="adj" fmla="val 30265"/>
              </a:avLst>
            </a:prstGeom>
            <a:gradFill flip="none" rotWithShape="1">
              <a:gsLst>
                <a:gs pos="0">
                  <a:srgbClr val="000070"/>
                </a:gs>
                <a:gs pos="100000">
                  <a:srgbClr val="0000CC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  <a:ln>
              <a:solidFill>
                <a:schemeClr val="accent1">
                  <a:shade val="50000"/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73C7C7F-0F26-460A-BFBC-D4DFC6241246}"/>
              </a:ext>
            </a:extLst>
          </p:cNvPr>
          <p:cNvSpPr txBox="1"/>
          <p:nvPr/>
        </p:nvSpPr>
        <p:spPr>
          <a:xfrm>
            <a:off x="6794583" y="6260735"/>
            <a:ext cx="210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INNI 20XXA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B566706A-F957-40AC-BE7B-72DE8AD6E22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01" y="5611400"/>
            <a:ext cx="875798" cy="1188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567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</TotalTime>
  <Words>7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Segoe UI</vt:lpstr>
      <vt:lpstr>Tema de Office</vt:lpstr>
      <vt:lpstr>Modular Project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PROYECTO</dc:title>
  <dc:creator>Daniel Alejandro Michel Ramírez</dc:creator>
  <cp:lastModifiedBy>JUAREZ GONZALEZ, BRANDON JESUS</cp:lastModifiedBy>
  <cp:revision>6</cp:revision>
  <dcterms:created xsi:type="dcterms:W3CDTF">2022-05-02T18:26:11Z</dcterms:created>
  <dcterms:modified xsi:type="dcterms:W3CDTF">2023-04-23T08:39:33Z</dcterms:modified>
</cp:coreProperties>
</file>