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220287a2aeb55e19" providerId="LiveId" clId="{565C3108-1D46-4620-92F4-B23A71C2A190}"/>
    <pc:docChg chg="undo custSel addSld modSld">
      <pc:chgData name="" userId="220287a2aeb55e19" providerId="LiveId" clId="{565C3108-1D46-4620-92F4-B23A71C2A190}" dt="2024-01-23T18:01:59.588" v="366" actId="20577"/>
      <pc:docMkLst>
        <pc:docMk/>
      </pc:docMkLst>
      <pc:sldChg chg="addSp delSp modSp add">
        <pc:chgData name="" userId="220287a2aeb55e19" providerId="LiveId" clId="{565C3108-1D46-4620-92F4-B23A71C2A190}" dt="2024-01-23T18:01:59.588" v="366" actId="20577"/>
        <pc:sldMkLst>
          <pc:docMk/>
          <pc:sldMk cId="2209168097" sldId="256"/>
        </pc:sldMkLst>
        <pc:spChg chg="del mod">
          <ac:chgData name="" userId="220287a2aeb55e19" providerId="LiveId" clId="{565C3108-1D46-4620-92F4-B23A71C2A190}" dt="2024-01-23T17:42:03.384" v="41" actId="478"/>
          <ac:spMkLst>
            <pc:docMk/>
            <pc:sldMk cId="2209168097" sldId="256"/>
            <ac:spMk id="2" creationId="{250FC832-859B-4B0D-9FB0-ED05E3FD3EDB}"/>
          </ac:spMkLst>
        </pc:spChg>
        <pc:spChg chg="add del mod">
          <ac:chgData name="" userId="220287a2aeb55e19" providerId="LiveId" clId="{565C3108-1D46-4620-92F4-B23A71C2A190}" dt="2024-01-23T18:01:59.588" v="366" actId="20577"/>
          <ac:spMkLst>
            <pc:docMk/>
            <pc:sldMk cId="2209168097" sldId="256"/>
            <ac:spMk id="3" creationId="{03477AF3-53A5-4078-B4D6-CDFF24D06C77}"/>
          </ac:spMkLst>
        </pc:spChg>
        <pc:spChg chg="add mod">
          <ac:chgData name="" userId="220287a2aeb55e19" providerId="LiveId" clId="{565C3108-1D46-4620-92F4-B23A71C2A190}" dt="2024-01-23T17:43:20.614" v="51" actId="14100"/>
          <ac:spMkLst>
            <pc:docMk/>
            <pc:sldMk cId="2209168097" sldId="256"/>
            <ac:spMk id="4" creationId="{0E453B2F-1C04-41CC-8C0C-4BB66111E9CA}"/>
          </ac:spMkLst>
        </pc:spChg>
        <pc:picChg chg="add ord">
          <ac:chgData name="" userId="220287a2aeb55e19" providerId="LiveId" clId="{565C3108-1D46-4620-92F4-B23A71C2A190}" dt="2024-01-23T17:40:54.358" v="3" actId="167"/>
          <ac:picMkLst>
            <pc:docMk/>
            <pc:sldMk cId="2209168097" sldId="256"/>
            <ac:picMk id="5" creationId="{20037EB5-0A8F-4CCC-B2C1-7940B5B7E69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DC2AD0-CEF3-4931-9BE6-532C4CFC3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95DEBAA-06E2-4AA8-94DD-3FD71C7319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6C15A5-85E6-4F43-BE6F-DF4A54AC7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67D40-E7DD-469E-B537-8F133106B34A}" type="datetimeFigureOut">
              <a:rPr lang="es-MX" smtClean="0"/>
              <a:t>23/01/2024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0CAA1C-0E2B-4DC0-9386-4884C8087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F4513F-BEDD-4A7A-B711-E695D38A0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15161-677E-4571-892D-FE61ED75B8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3436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10BD51-2847-4D20-9708-EAAF7BF71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818591-14B2-4F54-AB25-1270D9DE5A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5A39D5-331C-4C17-9EF7-B579078ED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67D40-E7DD-469E-B537-8F133106B34A}" type="datetimeFigureOut">
              <a:rPr lang="es-MX" smtClean="0"/>
              <a:t>23/01/2024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316AD3-D083-49AF-9E4B-E55032C95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D4CAB3-FBEC-43A8-886E-C2FBE4A10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15161-677E-4571-892D-FE61ED75B8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6862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10F7860-BE97-4A69-A477-0589DE15EF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421FC74-E299-4894-9EE9-8E08C44EE5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4FE35B-18A4-4BA4-9F5D-46E65F4D4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67D40-E7DD-469E-B537-8F133106B34A}" type="datetimeFigureOut">
              <a:rPr lang="es-MX" smtClean="0"/>
              <a:t>23/01/2024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A3DE2F-D1C5-42A5-A9C2-E1B9E2286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BAA760-85E4-4D28-8963-941A6838F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15161-677E-4571-892D-FE61ED75B8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5597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314175-9088-4DE3-BBC8-78888A523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DFE6F3-7188-4411-847C-B79B95616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E2971D-1202-4B8F-A170-892E9D580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67D40-E7DD-469E-B537-8F133106B34A}" type="datetimeFigureOut">
              <a:rPr lang="es-MX" smtClean="0"/>
              <a:t>23/01/2024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0ACDE30-66D4-4126-A65D-34FE4D282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06C149-B335-42DA-AD1E-9A125495D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15161-677E-4571-892D-FE61ED75B8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0572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F5A4FB-DA27-4EB5-8D57-7255459BF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B9346A6-0C39-4EB8-8748-43CCFA4FFB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A21DCF-20F5-438B-9883-78875EE98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67D40-E7DD-469E-B537-8F133106B34A}" type="datetimeFigureOut">
              <a:rPr lang="es-MX" smtClean="0"/>
              <a:t>23/01/2024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31B3C0-9B34-44E2-84D4-F187374C0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77CB515-C424-4B6A-842D-01C91AF27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15161-677E-4571-892D-FE61ED75B8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6072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58BFD9-4B42-4A95-B4FD-C64E444A3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5E5260-C258-474F-933D-1CC6B24077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61504C6-1AB2-41B3-9404-7934F86505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6609CA3-409C-407D-87BC-D4D2F5536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67D40-E7DD-469E-B537-8F133106B34A}" type="datetimeFigureOut">
              <a:rPr lang="es-MX" smtClean="0"/>
              <a:t>23/01/2024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51D6A84-C8DB-4A74-B785-3B88A59DC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1F99635-CF61-4C82-9E0C-F657BE941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15161-677E-4571-892D-FE61ED75B8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15345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2EFBBE-32DE-4FAA-816F-1980F4B9F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4A203D3-451F-4F45-8449-38EFB5ED4A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4CD12A2-7FBC-4ECF-907F-B22AC9DA5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DA7CA69-CF02-43A8-9AEE-79A887110A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DCEBE6F-6D42-4E2C-82FB-37A92C769F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B94F576-29A8-4A12-AF71-30CA44A7E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67D40-E7DD-469E-B537-8F133106B34A}" type="datetimeFigureOut">
              <a:rPr lang="es-MX" smtClean="0"/>
              <a:t>23/01/2024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7DBF09D-9A57-4495-8542-B4F8D7B20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6446EC3-7EF2-40FE-9CD7-62BB217F4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15161-677E-4571-892D-FE61ED75B8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4352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9823C7-EEE0-4540-A56E-90D54E593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1662987-A941-4E98-A3B1-16D4F7F27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67D40-E7DD-469E-B537-8F133106B34A}" type="datetimeFigureOut">
              <a:rPr lang="es-MX" smtClean="0"/>
              <a:t>23/01/2024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131861D-4315-4EC4-BDCF-88D1D8DF9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496E48E-09C1-49B2-908F-7190BD7F1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15161-677E-4571-892D-FE61ED75B8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8583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E8CFE0C-9249-4DC6-868D-815FEFADC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67D40-E7DD-469E-B537-8F133106B34A}" type="datetimeFigureOut">
              <a:rPr lang="es-MX" smtClean="0"/>
              <a:t>23/01/2024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5D8DFBE-9009-4811-88D8-909EE7BC3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A1F1591-94B4-4478-973D-1041ADA06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15161-677E-4571-892D-FE61ED75B8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6341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E855CA-6FB3-409A-81C9-209573AE7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623C35-E0A1-48C7-8859-19CB103D1A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D3B0B05-C8A7-46A3-88FC-CDB0088CD4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B3E2CE0-082F-45A6-BEEA-B3A81FF56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67D40-E7DD-469E-B537-8F133106B34A}" type="datetimeFigureOut">
              <a:rPr lang="es-MX" smtClean="0"/>
              <a:t>23/01/2024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59EB55D-6343-442B-AAE4-1B7E5F41D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8B5172E-4B45-48A8-A45D-4E805E083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15161-677E-4571-892D-FE61ED75B8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8161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21B511-336F-4D8F-AE42-3235A32A3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DB31942-813C-4B49-8A19-720509A3CE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90F090F-A139-413A-8D78-CB1B05A1FD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1228A1-EBD3-4A01-9D2C-B1CE48DC6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67D40-E7DD-469E-B537-8F133106B34A}" type="datetimeFigureOut">
              <a:rPr lang="es-MX" smtClean="0"/>
              <a:t>23/01/2024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4736C7-FF95-48D2-86FA-39A2A1383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18BEE1C-032A-41D2-BFF9-0782C1BEF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15161-677E-4571-892D-FE61ED75B8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0094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5BEC76C-09ED-4F18-ABB9-38305E6AE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BE17A64-CEDC-49FE-94BE-6D122EE21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84E454-2A29-4C16-8188-D4E0793D64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67D40-E7DD-469E-B537-8F133106B34A}" type="datetimeFigureOut">
              <a:rPr lang="es-MX" smtClean="0"/>
              <a:t>23/01/2024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C48929-DEEE-42B4-A023-E81C1D92FB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380672-AE2C-4FCA-9F39-ADCF0A64BF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15161-677E-4571-892D-FE61ED75B86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6537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0037EB5-0A8F-4CCC-B2C1-7940B5B7E6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167"/>
            <a:ext cx="12192000" cy="6859167"/>
          </a:xfrm>
          <a:prstGeom prst="rect">
            <a:avLst/>
          </a:prstGeo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03477AF3-53A5-4078-B4D6-CDFF24D06C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1" y="1600200"/>
            <a:ext cx="10363200" cy="4728882"/>
          </a:xfrm>
          <a:solidFill>
            <a:schemeClr val="accent1">
              <a:lumMod val="50000"/>
            </a:schemeClr>
          </a:solidFill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Ser trabajador activo en la empresa cuando realizas el trámite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Contar con el seguro social de la empresa como trabajador.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Presentar toda la documentación con fechas recientes de cuando hacer el trámite.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Estar trabajando en actividades y áreas afines a tu perfil de egreso.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Contar con 4 meses mínimos para liberar las prácticas.  </a:t>
            </a:r>
            <a:endParaRPr lang="es-MX" dirty="0">
              <a:solidFill>
                <a:schemeClr val="bg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Puedes liberar tus prácticas  aunque la empresa puede o no tener convenio de prácticas con CUCEI ( convenio no necesario; IMSS por la empresa  si es necesario)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bg1"/>
                </a:solidFill>
              </a:rPr>
              <a:t>El trámite puede validarse en un tiempo de 2 a 10 días hábiles, sin embargo la acreditación de las prácticas depende de los calendarios que SIIAU da al coordinador para calificaciones.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ES" dirty="0">
              <a:solidFill>
                <a:schemeClr val="bg1"/>
              </a:solidFill>
            </a:endParaRPr>
          </a:p>
          <a:p>
            <a:endParaRPr lang="es-MX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0E453B2F-1C04-41CC-8C0C-4BB66111E9CA}"/>
              </a:ext>
            </a:extLst>
          </p:cNvPr>
          <p:cNvSpPr txBox="1">
            <a:spLocks/>
          </p:cNvSpPr>
          <p:nvPr/>
        </p:nvSpPr>
        <p:spPr>
          <a:xfrm>
            <a:off x="914400" y="336176"/>
            <a:ext cx="10363200" cy="1264024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>
                <a:solidFill>
                  <a:schemeClr val="bg1"/>
                </a:solidFill>
              </a:rPr>
              <a:t>REQUISITOS </a:t>
            </a:r>
            <a:r>
              <a:rPr lang="es-ES" b="1">
                <a:solidFill>
                  <a:schemeClr val="bg1"/>
                </a:solidFill>
              </a:rPr>
              <a:t> </a:t>
            </a:r>
            <a:endParaRPr lang="es-MX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1680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120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2</cp:revision>
  <dcterms:created xsi:type="dcterms:W3CDTF">2024-01-23T17:40:17Z</dcterms:created>
  <dcterms:modified xsi:type="dcterms:W3CDTF">2024-01-23T18:02:14Z</dcterms:modified>
</cp:coreProperties>
</file>